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34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FDD0B-32FD-4C88-A3D9-A005A1285D25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C630B-C6FB-46BA-8C09-9FAC45F52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25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C630B-C6FB-46BA-8C09-9FAC45F52BC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1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771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40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32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975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336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904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93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464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69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75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09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8F114-BD08-4BF5-BE2C-35B721DE267C}" type="datetimeFigureOut">
              <a:rPr lang="en-US" smtClean="0"/>
              <a:t>9/13/2014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ADBB9-F758-42A1-8ACE-FF67CB2AD5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36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062"/>
            <a:ext cx="9144000" cy="58578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6598" y="0"/>
            <a:ext cx="9160598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AM AFRAID OF HEIGHTS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AM NOT AFRAID OF HEIGHTS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51683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62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0827" y="533400"/>
            <a:ext cx="10466106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773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1036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088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70196"/>
            <a:ext cx="8382000" cy="667875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Drunk Driving Statistics:</a:t>
            </a:r>
          </a:p>
          <a:p>
            <a:endParaRPr lang="en-US" sz="2800" b="1" dirty="0" smtClean="0"/>
          </a:p>
          <a:p>
            <a:r>
              <a:rPr lang="en-US" sz="2000" b="1" dirty="0"/>
              <a:t>50 to 75 percent of convicted drunk drivers continue to drive on a suspended license. </a:t>
            </a:r>
            <a:r>
              <a:rPr lang="en-US" sz="2000" dirty="0"/>
              <a:t> </a:t>
            </a:r>
          </a:p>
          <a:p>
            <a:endParaRPr lang="en-US" sz="1000" b="1" dirty="0" smtClean="0"/>
          </a:p>
          <a:p>
            <a:r>
              <a:rPr lang="en-US" sz="2000" b="1" dirty="0"/>
              <a:t>In the United States, the number of drunk driving deaths has been cut in half since MADD was founded in 1980. </a:t>
            </a:r>
            <a:endParaRPr lang="en-US" sz="2000" b="1" dirty="0" smtClean="0"/>
          </a:p>
          <a:p>
            <a:endParaRPr lang="en-US" sz="1000" b="1" dirty="0"/>
          </a:p>
          <a:p>
            <a:r>
              <a:rPr lang="en-US" sz="2000" b="1" dirty="0"/>
              <a:t>An average drunk driver has driven drunk 80 times before first arrest. </a:t>
            </a:r>
            <a:endParaRPr lang="en-US" sz="2000" b="1" dirty="0" smtClean="0"/>
          </a:p>
          <a:p>
            <a:endParaRPr lang="en-US" sz="1000" b="1" dirty="0"/>
          </a:p>
          <a:p>
            <a:r>
              <a:rPr lang="en-US" sz="2000" b="1" dirty="0"/>
              <a:t>The rate of drunk driving is highest among 21 to 25 year olds (23.4 percent). </a:t>
            </a:r>
            <a:endParaRPr lang="en-US" sz="2000" b="1" dirty="0" smtClean="0"/>
          </a:p>
          <a:p>
            <a:endParaRPr lang="en-US" sz="1000" b="1" dirty="0"/>
          </a:p>
          <a:p>
            <a:r>
              <a:rPr lang="en-US" sz="2000" b="1" dirty="0"/>
              <a:t>Every day in America, another 28 people die as a result of drunk driving crashes. </a:t>
            </a:r>
            <a:endParaRPr lang="en-US" sz="2000" b="1" dirty="0" smtClean="0"/>
          </a:p>
          <a:p>
            <a:endParaRPr lang="en-US" sz="1000" b="1" dirty="0"/>
          </a:p>
          <a:p>
            <a:r>
              <a:rPr lang="en-US" sz="2000" b="1" dirty="0"/>
              <a:t>Every two minutes, a person is injured in a drunk driving crash. </a:t>
            </a:r>
            <a:endParaRPr lang="en-US" sz="2000" b="1" dirty="0" smtClean="0"/>
          </a:p>
          <a:p>
            <a:endParaRPr lang="en-US" sz="1000" b="1" dirty="0"/>
          </a:p>
          <a:p>
            <a:r>
              <a:rPr lang="en-US" sz="2000" b="1" dirty="0"/>
              <a:t>On average, </a:t>
            </a:r>
            <a:r>
              <a:rPr lang="en-US" sz="2000" b="1" dirty="0" smtClean="0"/>
              <a:t>2 out of 3 </a:t>
            </a:r>
            <a:r>
              <a:rPr lang="en-US" sz="2000" b="1" dirty="0"/>
              <a:t>people will be involved in a drunk driving crash in their lifetime. </a:t>
            </a:r>
            <a:endParaRPr lang="en-US" sz="2000" b="1" dirty="0" smtClean="0"/>
          </a:p>
          <a:p>
            <a:endParaRPr lang="en-US" sz="1000" b="1" dirty="0"/>
          </a:p>
          <a:p>
            <a:r>
              <a:rPr lang="en-US" sz="2000" b="1" dirty="0"/>
              <a:t>About one-third of all drivers arrested or convicted of drunk driving are repeat offenders. </a:t>
            </a:r>
            <a:endParaRPr lang="en-US" sz="2000" b="1" dirty="0" smtClean="0"/>
          </a:p>
          <a:p>
            <a:endParaRPr lang="en-US" sz="1000" b="1" dirty="0"/>
          </a:p>
          <a:p>
            <a:r>
              <a:rPr lang="en-US" sz="2000" b="1" dirty="0"/>
              <a:t>A standard drink is defined as 12 ounces of beer, 5 ounces of wine, or 1.5 ounces of distilled spirits, which contain the same amount of alcohol. </a:t>
            </a:r>
          </a:p>
        </p:txBody>
      </p:sp>
      <p:pic>
        <p:nvPicPr>
          <p:cNvPr id="2063" name="Picture 15" descr="http://www.madd.org/assets/images/icons/maddlogohp201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0"/>
            <a:ext cx="3810000" cy="67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51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1036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87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90800" y="-152400"/>
            <a:ext cx="12462933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25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Tina\AppData\Local\Microsoft\Windows\INetCache\IE\KQDKEHSB\MC910216397[1]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28047"/>
            <a:ext cx="13102656" cy="807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685" y="1981200"/>
            <a:ext cx="8153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b="1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en-US" sz="48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 a way that appears to be right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but </a:t>
            </a: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end it leads to death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Proverbs 14:12 (NIV)</a:t>
            </a:r>
          </a:p>
          <a:p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7840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1036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468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9423" y="-152400"/>
            <a:ext cx="11140112" cy="7239000"/>
          </a:xfrm>
          <a:prstGeom prst="rect">
            <a:avLst/>
          </a:prstGeom>
        </p:spPr>
      </p:pic>
      <p:sp>
        <p:nvSpPr>
          <p:cNvPr id="3" name="Up Arrow 2"/>
          <p:cNvSpPr/>
          <p:nvPr/>
        </p:nvSpPr>
        <p:spPr>
          <a:xfrm>
            <a:off x="304800" y="4648200"/>
            <a:ext cx="304800" cy="533400"/>
          </a:xfrm>
          <a:prstGeom prst="up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53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Up Arrow 2"/>
          <p:cNvSpPr/>
          <p:nvPr/>
        </p:nvSpPr>
        <p:spPr>
          <a:xfrm>
            <a:off x="1914808" y="5791200"/>
            <a:ext cx="304800" cy="533400"/>
          </a:xfrm>
          <a:prstGeom prst="up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620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800" y="0"/>
            <a:ext cx="51435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048" y="-33950"/>
            <a:ext cx="5226113" cy="696815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4457700" y="0"/>
            <a:ext cx="0" cy="69342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Up Arrow 5"/>
          <p:cNvSpPr/>
          <p:nvPr/>
        </p:nvSpPr>
        <p:spPr>
          <a:xfrm>
            <a:off x="1676400" y="4419600"/>
            <a:ext cx="304800" cy="685800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/>
          <p:cNvSpPr/>
          <p:nvPr/>
        </p:nvSpPr>
        <p:spPr>
          <a:xfrm>
            <a:off x="7045104" y="4666684"/>
            <a:ext cx="346296" cy="685800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006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3014" y="-152400"/>
            <a:ext cx="10097014" cy="70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024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33</Words>
  <Application>Microsoft Office PowerPoint</Application>
  <PresentationFormat>On-screen Show (4:3)</PresentationFormat>
  <Paragraphs>24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Tina</dc:creator>
  <cp:lastModifiedBy>Tina</cp:lastModifiedBy>
  <cp:revision>11</cp:revision>
  <dcterms:created xsi:type="dcterms:W3CDTF">2014-09-13T21:04:18Z</dcterms:created>
  <dcterms:modified xsi:type="dcterms:W3CDTF">2014-09-13T22:11:13Z</dcterms:modified>
</cp:coreProperties>
</file>